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1"/>
  </p:notesMasterIdLst>
  <p:sldIdLst>
    <p:sldId id="321" r:id="rId2"/>
    <p:sldId id="349" r:id="rId3"/>
    <p:sldId id="346" r:id="rId4"/>
    <p:sldId id="347" r:id="rId5"/>
    <p:sldId id="345" r:id="rId6"/>
    <p:sldId id="341" r:id="rId7"/>
    <p:sldId id="308" r:id="rId8"/>
    <p:sldId id="309" r:id="rId9"/>
    <p:sldId id="310" r:id="rId10"/>
    <p:sldId id="312" r:id="rId11"/>
    <p:sldId id="348" r:id="rId12"/>
    <p:sldId id="313" r:id="rId13"/>
    <p:sldId id="357" r:id="rId14"/>
    <p:sldId id="350" r:id="rId15"/>
    <p:sldId id="342" r:id="rId16"/>
    <p:sldId id="343" r:id="rId17"/>
    <p:sldId id="316" r:id="rId18"/>
    <p:sldId id="364" r:id="rId19"/>
    <p:sldId id="317" r:id="rId20"/>
    <p:sldId id="318" r:id="rId21"/>
    <p:sldId id="319" r:id="rId22"/>
    <p:sldId id="320" r:id="rId23"/>
    <p:sldId id="314" r:id="rId24"/>
    <p:sldId id="344" r:id="rId25"/>
    <p:sldId id="356" r:id="rId26"/>
    <p:sldId id="326" r:id="rId27"/>
    <p:sldId id="328" r:id="rId28"/>
    <p:sldId id="352" r:id="rId29"/>
    <p:sldId id="353" r:id="rId30"/>
    <p:sldId id="354" r:id="rId31"/>
    <p:sldId id="332" r:id="rId32"/>
    <p:sldId id="333" r:id="rId33"/>
    <p:sldId id="334" r:id="rId34"/>
    <p:sldId id="335" r:id="rId35"/>
    <p:sldId id="336" r:id="rId36"/>
    <p:sldId id="351" r:id="rId37"/>
    <p:sldId id="338" r:id="rId38"/>
    <p:sldId id="315" r:id="rId39"/>
    <p:sldId id="305" r:id="rId40"/>
  </p:sldIdLst>
  <p:sldSz cx="10691813" cy="7559675"/>
  <p:notesSz cx="6761163" cy="9942513"/>
  <p:defaultTextStyle>
    <a:defPPr>
      <a:defRPr lang="ru-RU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B8674CB-313D-448A-9075-F1A56E75A6C6}">
          <p14:sldIdLst>
            <p14:sldId id="321"/>
            <p14:sldId id="349"/>
            <p14:sldId id="346"/>
            <p14:sldId id="347"/>
            <p14:sldId id="345"/>
            <p14:sldId id="341"/>
            <p14:sldId id="308"/>
            <p14:sldId id="309"/>
            <p14:sldId id="310"/>
            <p14:sldId id="312"/>
            <p14:sldId id="348"/>
            <p14:sldId id="313"/>
            <p14:sldId id="357"/>
            <p14:sldId id="350"/>
            <p14:sldId id="342"/>
            <p14:sldId id="343"/>
            <p14:sldId id="316"/>
            <p14:sldId id="364"/>
            <p14:sldId id="317"/>
            <p14:sldId id="318"/>
            <p14:sldId id="319"/>
            <p14:sldId id="320"/>
            <p14:sldId id="314"/>
            <p14:sldId id="344"/>
            <p14:sldId id="356"/>
            <p14:sldId id="326"/>
            <p14:sldId id="328"/>
            <p14:sldId id="352"/>
            <p14:sldId id="353"/>
            <p14:sldId id="354"/>
            <p14:sldId id="332"/>
            <p14:sldId id="333"/>
            <p14:sldId id="334"/>
            <p14:sldId id="335"/>
            <p14:sldId id="336"/>
            <p14:sldId id="351"/>
            <p14:sldId id="338"/>
            <p14:sldId id="315"/>
          </p14:sldIdLst>
        </p14:section>
        <p14:section name="Раздел без заголовка" id="{782D2686-30AF-40E6-A689-E4DE3268A1BC}">
          <p14:sldIdLst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D85"/>
    <a:srgbClr val="C32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26" autoAdjust="0"/>
    <p:restoredTop sz="94618"/>
  </p:normalViewPr>
  <p:slideViewPr>
    <p:cSldViewPr snapToGrid="0" snapToObjects="1">
      <p:cViewPr varScale="1">
        <p:scale>
          <a:sx n="105" d="100"/>
          <a:sy n="105" d="100"/>
        </p:scale>
        <p:origin x="1020" y="108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5A526-62A9-4440-ACC2-DB731B53692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1243013"/>
            <a:ext cx="47450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C6BB8-88C9-C147-B608-4664A2A05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03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B49DA-812C-8346-BB74-5620E7F783A7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13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526" y="2012950"/>
            <a:ext cx="7202760" cy="4795838"/>
          </a:xfrm>
        </p:spPr>
      </p:pic>
    </p:spTree>
    <p:extLst>
      <p:ext uri="{BB962C8B-B14F-4D97-AF65-F5344CB8AC3E}">
        <p14:creationId xmlns:p14="http://schemas.microsoft.com/office/powerpoint/2010/main" val="314177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906" y="2191544"/>
            <a:ext cx="9144000" cy="4438650"/>
          </a:xfrm>
        </p:spPr>
      </p:pic>
    </p:spTree>
    <p:extLst>
      <p:ext uri="{BB962C8B-B14F-4D97-AF65-F5344CB8AC3E}">
        <p14:creationId xmlns:p14="http://schemas.microsoft.com/office/powerpoint/2010/main" val="4175826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lia\Desktop\TDgJJ8DIcH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5204"/>
            <a:ext cx="10691813" cy="712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686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906" y="2191544"/>
            <a:ext cx="9144000" cy="4438650"/>
          </a:xfrm>
        </p:spPr>
      </p:pic>
    </p:spTree>
    <p:extLst>
      <p:ext uri="{BB962C8B-B14F-4D97-AF65-F5344CB8AC3E}">
        <p14:creationId xmlns:p14="http://schemas.microsoft.com/office/powerpoint/2010/main" val="115070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ulia\Desktop\bGVtBsr86KQ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4" y="590552"/>
            <a:ext cx="9558336" cy="533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207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lia\Desktop\LG4U7JcXEQ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1468"/>
            <a:ext cx="10691813" cy="711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139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ulia\Desktop\whR3R4KlAuU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5204"/>
            <a:ext cx="10691813" cy="712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838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ulia\Desktop\ULdQ5_S8WxU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5204"/>
            <a:ext cx="10691813" cy="712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066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396822"/>
            <a:ext cx="9221689" cy="1425522"/>
          </a:xfrm>
        </p:spPr>
        <p:txBody>
          <a:bodyPr>
            <a:noAutofit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>
                <a:solidFill>
                  <a:srgbClr val="1F3D85"/>
                </a:solidFill>
              </a:rPr>
              <a:t>Отборочный этап VII Национального чемпионата "Молодые профессионалы" (</a:t>
            </a:r>
            <a:r>
              <a:rPr lang="ru-RU" sz="3600" dirty="0" err="1">
                <a:solidFill>
                  <a:srgbClr val="1F3D85"/>
                </a:solidFill>
              </a:rPr>
              <a:t>WorldSkills</a:t>
            </a:r>
            <a:r>
              <a:rPr lang="ru-RU" sz="3600" dirty="0">
                <a:solidFill>
                  <a:srgbClr val="1F3D85"/>
                </a:solidFill>
              </a:rPr>
              <a:t> </a:t>
            </a:r>
            <a:r>
              <a:rPr lang="ru-RU" sz="3600" dirty="0" err="1">
                <a:solidFill>
                  <a:srgbClr val="1F3D85"/>
                </a:solidFill>
              </a:rPr>
              <a:t>Russia</a:t>
            </a:r>
            <a:r>
              <a:rPr lang="ru-RU" sz="3600" dirty="0">
                <a:solidFill>
                  <a:srgbClr val="1F3D85"/>
                </a:solidFill>
              </a:rPr>
              <a:t>)</a:t>
            </a:r>
            <a:br>
              <a:rPr lang="ru-RU" sz="3600" dirty="0">
                <a:solidFill>
                  <a:srgbClr val="1F3D85"/>
                </a:solidFill>
              </a:rPr>
            </a:br>
            <a:endParaRPr lang="ru-RU" sz="3600" dirty="0">
              <a:solidFill>
                <a:srgbClr val="1F3D8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062" y="2012414"/>
            <a:ext cx="9221689" cy="518848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1F3D85"/>
                </a:solidFill>
              </a:rPr>
              <a:t>Отборочный этап VII Национального чемпионата "Молодые профессионалы" (</a:t>
            </a:r>
            <a:r>
              <a:rPr lang="ru-RU" sz="2800" dirty="0" err="1">
                <a:solidFill>
                  <a:srgbClr val="1F3D85"/>
                </a:solidFill>
              </a:rPr>
              <a:t>WorldSkills</a:t>
            </a:r>
            <a:r>
              <a:rPr lang="ru-RU" sz="2800" dirty="0">
                <a:solidFill>
                  <a:srgbClr val="1F3D85"/>
                </a:solidFill>
              </a:rPr>
              <a:t> </a:t>
            </a:r>
            <a:r>
              <a:rPr lang="ru-RU" sz="2800" dirty="0" err="1">
                <a:solidFill>
                  <a:srgbClr val="1F3D85"/>
                </a:solidFill>
              </a:rPr>
              <a:t>Russia</a:t>
            </a:r>
            <a:r>
              <a:rPr lang="ru-RU" sz="2800" dirty="0">
                <a:solidFill>
                  <a:srgbClr val="1F3D85"/>
                </a:solidFill>
              </a:rPr>
              <a:t>)</a:t>
            </a:r>
          </a:p>
          <a:p>
            <a:r>
              <a:rPr lang="ru-RU" sz="2800" dirty="0">
                <a:solidFill>
                  <a:srgbClr val="1F3D85"/>
                </a:solidFill>
              </a:rPr>
              <a:t>Отборочные соревнования - важнейший этап для участников движения </a:t>
            </a:r>
            <a:r>
              <a:rPr lang="ru-RU" sz="2800" dirty="0" err="1">
                <a:solidFill>
                  <a:srgbClr val="1F3D85"/>
                </a:solidFill>
              </a:rPr>
              <a:t>WorldSkills</a:t>
            </a:r>
            <a:r>
              <a:rPr lang="ru-RU" sz="2800" dirty="0">
                <a:solidFill>
                  <a:srgbClr val="1F3D85"/>
                </a:solidFill>
              </a:rPr>
              <a:t> в России. По итогам отборочных соревнований, в которых участвуют лучшие конкурсанты из каждого региона страны, определяется состав участников финала национального чемпионата «Молодые профессионалы (</a:t>
            </a:r>
            <a:r>
              <a:rPr lang="ru-RU" sz="2800" dirty="0" err="1">
                <a:solidFill>
                  <a:srgbClr val="1F3D85"/>
                </a:solidFill>
              </a:rPr>
              <a:t>Ворлдскиллс</a:t>
            </a:r>
            <a:r>
              <a:rPr lang="ru-RU" sz="2800" dirty="0">
                <a:solidFill>
                  <a:srgbClr val="1F3D85"/>
                </a:solidFill>
              </a:rPr>
              <a:t> Россия</a:t>
            </a:r>
            <a:r>
              <a:rPr lang="ru-RU" sz="2800" dirty="0" smtClean="0">
                <a:solidFill>
                  <a:srgbClr val="1F3D85"/>
                </a:solidFill>
              </a:rPr>
              <a:t>)».</a:t>
            </a:r>
            <a:endParaRPr lang="ru-RU" sz="2800" dirty="0">
              <a:solidFill>
                <a:srgbClr val="1F3D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3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200" dirty="0">
                <a:solidFill>
                  <a:srgbClr val="1F3D85"/>
                </a:solidFill>
              </a:rPr>
              <a:t>61 участник приехал в Тюмень, чтобы побороться за право выхода в финал.  Представители Кабардино-Балкарии, Хабаровска, Мурманска, Симферополя, Вологды и множества других российских городов проявили себя, выполняя задания на тюменской площадке.</a:t>
            </a:r>
          </a:p>
          <a:p>
            <a:r>
              <a:rPr lang="ru-RU" sz="3200" dirty="0">
                <a:solidFill>
                  <a:srgbClr val="1F3D85"/>
                </a:solidFill>
              </a:rPr>
              <a:t>Состязались молодые профессионалы на площадке Межрегионального центра компетенций (Тюменский техникум индустрии питания, коммерции и сервиса).</a:t>
            </a:r>
          </a:p>
          <a:p>
            <a:r>
              <a:rPr lang="ru-RU" sz="3200" dirty="0">
                <a:solidFill>
                  <a:srgbClr val="1F3D85"/>
                </a:solidFill>
              </a:rPr>
              <a:t>БПОУ ВО «Вологодский областной медицинский колледж» и Вологодскую область представляла победительница Регионального чемпионата студентка 2 курса специальности «Сестринское дело» Варфоломеева Вероника Николаевна</a:t>
            </a:r>
            <a:r>
              <a:rPr lang="ru-RU" sz="32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551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1F3D85"/>
                </a:solidFill>
              </a:rPr>
              <a:t>Отборочный этап VII Национального чемпионата "Молодые профессионалы" (</a:t>
            </a:r>
            <a:r>
              <a:rPr lang="ru-RU" sz="4000" dirty="0" err="1">
                <a:solidFill>
                  <a:srgbClr val="1F3D85"/>
                </a:solidFill>
              </a:rPr>
              <a:t>WorldSkills</a:t>
            </a:r>
            <a:r>
              <a:rPr lang="ru-RU" sz="4000" dirty="0">
                <a:solidFill>
                  <a:srgbClr val="1F3D85"/>
                </a:solidFill>
              </a:rPr>
              <a:t> </a:t>
            </a:r>
            <a:r>
              <a:rPr lang="ru-RU" sz="4000" dirty="0" err="1">
                <a:solidFill>
                  <a:srgbClr val="1F3D85"/>
                </a:solidFill>
              </a:rPr>
              <a:t>Russia</a:t>
            </a:r>
            <a:r>
              <a:rPr lang="ru-RU" sz="2800" dirty="0">
                <a:solidFill>
                  <a:srgbClr val="1F3D85"/>
                </a:solidFill>
              </a:rPr>
              <a:t>)</a:t>
            </a:r>
            <a:r>
              <a:rPr lang="ru-RU" sz="2800" dirty="0">
                <a:solidFill>
                  <a:prstClr val="black"/>
                </a:solidFill>
              </a:rPr>
              <a:t/>
            </a:r>
            <a:br>
              <a:rPr lang="ru-RU" sz="2800" dirty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681" y="2012950"/>
            <a:ext cx="6394450" cy="4795838"/>
          </a:xfrm>
        </p:spPr>
      </p:pic>
    </p:spTree>
    <p:extLst>
      <p:ext uri="{BB962C8B-B14F-4D97-AF65-F5344CB8AC3E}">
        <p14:creationId xmlns:p14="http://schemas.microsoft.com/office/powerpoint/2010/main" val="48300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региональный чемпионат </a:t>
            </a: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WORLDSKILLS RUSSIA 2018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200" dirty="0">
                <a:solidFill>
                  <a:srgbClr val="1F3D85"/>
                </a:solidFill>
              </a:rPr>
              <a:t>7 студентов медицинских колледжей г. Вологды, Череповца, Великого Устюга, Архангельска  участвовали в чемпионате в компетенции «Медицинский и социальный уход». Экспертами были преподаватели – наставники образовательных учреждений и старшие медицинские сёстры лечебных учреждений </a:t>
            </a:r>
            <a:r>
              <a:rPr lang="ru-RU" sz="3200" dirty="0" err="1">
                <a:solidFill>
                  <a:srgbClr val="1F3D85"/>
                </a:solidFill>
              </a:rPr>
              <a:t>г.Вологды</a:t>
            </a:r>
            <a:r>
              <a:rPr lang="ru-RU" sz="3200" dirty="0">
                <a:solidFill>
                  <a:srgbClr val="1F3D85"/>
                </a:solidFill>
              </a:rPr>
              <a:t>.</a:t>
            </a:r>
          </a:p>
          <a:p>
            <a:r>
              <a:rPr lang="ru-RU" sz="3200" dirty="0">
                <a:solidFill>
                  <a:srgbClr val="1F3D85"/>
                </a:solidFill>
              </a:rPr>
              <a:t>Победителем стала студентка  Вологодского областного медицинского колледжа,  </a:t>
            </a:r>
            <a:r>
              <a:rPr lang="ru-RU" sz="3200" b="1" dirty="0">
                <a:solidFill>
                  <a:srgbClr val="1F3D85"/>
                </a:solidFill>
              </a:rPr>
              <a:t>Варфоломеева Вероника  - I место</a:t>
            </a:r>
            <a:r>
              <a:rPr lang="ru-RU" sz="3200" dirty="0">
                <a:solidFill>
                  <a:srgbClr val="1F3D85"/>
                </a:solidFill>
              </a:rPr>
              <a:t>,   студентка Вологодского медицинского колледжа, </a:t>
            </a:r>
            <a:r>
              <a:rPr lang="ru-RU" sz="3200" b="1" dirty="0" err="1">
                <a:solidFill>
                  <a:srgbClr val="1F3D85"/>
                </a:solidFill>
              </a:rPr>
              <a:t>Тышковец</a:t>
            </a:r>
            <a:r>
              <a:rPr lang="ru-RU" sz="3200" b="1" dirty="0">
                <a:solidFill>
                  <a:srgbClr val="1F3D85"/>
                </a:solidFill>
              </a:rPr>
              <a:t> Екатерина -  II место</a:t>
            </a:r>
            <a:r>
              <a:rPr lang="ru-RU" sz="3200" dirty="0">
                <a:solidFill>
                  <a:srgbClr val="1F3D85"/>
                </a:solidFill>
              </a:rPr>
              <a:t>, студентка Великоустюгского медицинского колледжа, </a:t>
            </a:r>
            <a:r>
              <a:rPr lang="ru-RU" sz="3200" b="1" dirty="0" err="1">
                <a:solidFill>
                  <a:srgbClr val="1F3D85"/>
                </a:solidFill>
              </a:rPr>
              <a:t>Дурандина</a:t>
            </a:r>
            <a:r>
              <a:rPr lang="ru-RU" sz="3200" b="1" dirty="0">
                <a:solidFill>
                  <a:srgbClr val="1F3D85"/>
                </a:solidFill>
              </a:rPr>
              <a:t> Диана   -  III место</a:t>
            </a:r>
            <a:r>
              <a:rPr lang="ru-RU" sz="3200" dirty="0">
                <a:solidFill>
                  <a:srgbClr val="1F3D85"/>
                </a:solidFill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46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681" y="2012950"/>
            <a:ext cx="6394450" cy="4795838"/>
          </a:xfrm>
        </p:spPr>
      </p:pic>
    </p:spTree>
    <p:extLst>
      <p:ext uri="{BB962C8B-B14F-4D97-AF65-F5344CB8AC3E}">
        <p14:creationId xmlns:p14="http://schemas.microsoft.com/office/powerpoint/2010/main" val="1908689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681" y="2012950"/>
            <a:ext cx="6394450" cy="4795838"/>
          </a:xfrm>
        </p:spPr>
      </p:pic>
    </p:spTree>
    <p:extLst>
      <p:ext uri="{BB962C8B-B14F-4D97-AF65-F5344CB8AC3E}">
        <p14:creationId xmlns:p14="http://schemas.microsoft.com/office/powerpoint/2010/main" val="1897414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250" y="1409700"/>
            <a:ext cx="4934545" cy="5772150"/>
          </a:xfrm>
        </p:spPr>
      </p:pic>
    </p:spTree>
    <p:extLst>
      <p:ext uri="{BB962C8B-B14F-4D97-AF65-F5344CB8AC3E}">
        <p14:creationId xmlns:p14="http://schemas.microsoft.com/office/powerpoint/2010/main" val="1715311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1F3D85"/>
                </a:solidFill>
              </a:rPr>
              <a:t>Конкурсанты 2019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1F3D85"/>
                </a:solidFill>
              </a:rPr>
              <a:t>25 ноября 2019 года стартовал Ѵ Открытый региональный чемпионат «Молодые профессионалы» </a:t>
            </a:r>
            <a:r>
              <a:rPr lang="ru-RU" dirty="0" err="1">
                <a:solidFill>
                  <a:srgbClr val="1F3D85"/>
                </a:solidFill>
              </a:rPr>
              <a:t>WorldSkillsRussia</a:t>
            </a:r>
            <a:r>
              <a:rPr lang="ru-RU" dirty="0">
                <a:solidFill>
                  <a:srgbClr val="1F3D85"/>
                </a:solidFill>
              </a:rPr>
              <a:t> Вологодской области. В региональном чемпионате принимают участие конкурсанты Вологодской и Архангельской областей, всего 9 конкурсантов. Компетенция «Медицинский и социальный уход» проходила на площадке «Вологодского областного медицинского колледжа». </a:t>
            </a:r>
          </a:p>
          <a:p>
            <a:endParaRPr lang="ru-RU" dirty="0">
              <a:solidFill>
                <a:srgbClr val="1F3D8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161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C:\Users\ulia\Desktop\PTCYEMxCC3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5204"/>
            <a:ext cx="10691813" cy="712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914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ulia\Desktop\zZ4shXcIfa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5204"/>
            <a:ext cx="10691813" cy="712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086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4450" y="742948"/>
            <a:ext cx="8253413" cy="590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25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1650" y="247651"/>
            <a:ext cx="6542981" cy="656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776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ulia\Desktop\j45Xosr6hE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5204"/>
            <a:ext cx="10691813" cy="712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304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ulia\Desktop\pK1aRKwreJQ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5204"/>
            <a:ext cx="10691813" cy="712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593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lia\Desktop\RDs60QqVdl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5900"/>
            <a:ext cx="10691813" cy="712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218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300" y="402484"/>
            <a:ext cx="7562850" cy="6703166"/>
          </a:xfrm>
        </p:spPr>
      </p:pic>
    </p:spTree>
    <p:extLst>
      <p:ext uri="{BB962C8B-B14F-4D97-AF65-F5344CB8AC3E}">
        <p14:creationId xmlns:p14="http://schemas.microsoft.com/office/powerpoint/2010/main" val="892586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6290" y="402484"/>
            <a:ext cx="7772790" cy="6865380"/>
          </a:xfrm>
        </p:spPr>
      </p:pic>
    </p:spTree>
    <p:extLst>
      <p:ext uri="{BB962C8B-B14F-4D97-AF65-F5344CB8AC3E}">
        <p14:creationId xmlns:p14="http://schemas.microsoft.com/office/powerpoint/2010/main" val="4255935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142" y="402484"/>
            <a:ext cx="8870107" cy="6722216"/>
          </a:xfrm>
        </p:spPr>
      </p:pic>
    </p:spTree>
    <p:extLst>
      <p:ext uri="{BB962C8B-B14F-4D97-AF65-F5344CB8AC3E}">
        <p14:creationId xmlns:p14="http://schemas.microsoft.com/office/powerpoint/2010/main" val="40922560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" y="402484"/>
            <a:ext cx="9366201" cy="6722216"/>
          </a:xfrm>
        </p:spPr>
      </p:pic>
    </p:spTree>
    <p:extLst>
      <p:ext uri="{BB962C8B-B14F-4D97-AF65-F5344CB8AC3E}">
        <p14:creationId xmlns:p14="http://schemas.microsoft.com/office/powerpoint/2010/main" val="424300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850" y="650134"/>
            <a:ext cx="6324600" cy="6417416"/>
          </a:xfrm>
        </p:spPr>
      </p:pic>
    </p:spTree>
    <p:extLst>
      <p:ext uri="{BB962C8B-B14F-4D97-AF65-F5344CB8AC3E}">
        <p14:creationId xmlns:p14="http://schemas.microsoft.com/office/powerpoint/2010/main" val="1486727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0"/>
            <a:ext cx="6534150" cy="7734300"/>
          </a:xfrm>
        </p:spPr>
      </p:pic>
    </p:spTree>
    <p:extLst>
      <p:ext uri="{BB962C8B-B14F-4D97-AF65-F5344CB8AC3E}">
        <p14:creationId xmlns:p14="http://schemas.microsoft.com/office/powerpoint/2010/main" val="6581356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ulia\Desktop\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123" y="0"/>
            <a:ext cx="10079567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5943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950" y="2114550"/>
            <a:ext cx="3640344" cy="5009648"/>
          </a:xfrm>
        </p:spPr>
      </p:pic>
      <p:pic>
        <p:nvPicPr>
          <p:cNvPr id="2050" name="Picture 2" descr="C:\Users\ulia\Desktop\70_70_diplom_za_3_mest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6850" y="2114550"/>
            <a:ext cx="3956792" cy="544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4754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1F3D85"/>
                </a:solidFill>
                <a:latin typeface="Times New Roman" pitchFamily="18" charset="0"/>
                <a:cs typeface="Times New Roman" pitchFamily="18" charset="0"/>
              </a:rPr>
              <a:t>Конкурс  профессионального мастерства – это один из эффективных способов  повышения мотивации  к обучению , активизации познавательной деятельности .  Участие в конкурсе позволяет заявить молодым талантам о себе , воспитать любовь к будущей профессии ,  помогает объективно оценить свои силы и возможности, нацелить на дальнейшее самосовершенствование</a:t>
            </a:r>
          </a:p>
        </p:txBody>
      </p:sp>
    </p:spTree>
    <p:extLst>
      <p:ext uri="{BB962C8B-B14F-4D97-AF65-F5344CB8AC3E}">
        <p14:creationId xmlns:p14="http://schemas.microsoft.com/office/powerpoint/2010/main" val="5384529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91813" cy="7555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50289" y="7001266"/>
            <a:ext cx="47961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NN</a:t>
            </a:r>
            <a:endParaRPr lang="ru-RU" b="1" dirty="0">
              <a:solidFill>
                <a:schemeClr val="bg1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066" y="2384039"/>
            <a:ext cx="9631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1F3D85"/>
                </a:solidFill>
                <a:latin typeface="Times New Roman" pitchFamily="18" charset="0"/>
                <a:ea typeface="Akrobat ExtraBold" charset="0"/>
                <a:cs typeface="Times New Roman" pitchFamily="18" charset="0"/>
              </a:rPr>
              <a:t>Вывод:</a:t>
            </a:r>
          </a:p>
          <a:p>
            <a:pPr algn="just"/>
            <a:r>
              <a:rPr lang="ru-RU" sz="2800" dirty="0">
                <a:solidFill>
                  <a:srgbClr val="1F3D85"/>
                </a:solidFill>
                <a:latin typeface="Times New Roman" pitchFamily="18" charset="0"/>
                <a:ea typeface="Akrobat ExtraBold" charset="0"/>
                <a:cs typeface="Times New Roman" pitchFamily="18" charset="0"/>
              </a:rPr>
              <a:t>Развитие движения </a:t>
            </a:r>
            <a:r>
              <a:rPr lang="en-US" sz="2800" dirty="0" err="1">
                <a:solidFill>
                  <a:srgbClr val="1F3D85"/>
                </a:solidFill>
                <a:latin typeface="Times New Roman" pitchFamily="18" charset="0"/>
                <a:ea typeface="Akrobat ExtraBold" charset="0"/>
                <a:cs typeface="Times New Roman" pitchFamily="18" charset="0"/>
              </a:rPr>
              <a:t>WorldSkills</a:t>
            </a:r>
            <a:r>
              <a:rPr lang="en-US" sz="2800" dirty="0">
                <a:solidFill>
                  <a:srgbClr val="1F3D85"/>
                </a:solidFill>
                <a:latin typeface="Times New Roman" pitchFamily="18" charset="0"/>
                <a:ea typeface="Akrobat ExtraBold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1F3D85"/>
                </a:solidFill>
                <a:latin typeface="Times New Roman" pitchFamily="18" charset="0"/>
                <a:ea typeface="Akrobat ExtraBold" charset="0"/>
                <a:cs typeface="Times New Roman" pitchFamily="18" charset="0"/>
              </a:rPr>
              <a:t>даёт нам</a:t>
            </a:r>
            <a:r>
              <a:rPr lang="en-US" sz="2800" dirty="0">
                <a:solidFill>
                  <a:srgbClr val="1F3D85"/>
                </a:solidFill>
                <a:latin typeface="Times New Roman" pitchFamily="18" charset="0"/>
                <a:ea typeface="Akrobat ExtraBold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1F3D85"/>
                </a:solidFill>
                <a:latin typeface="Times New Roman" pitchFamily="18" charset="0"/>
                <a:ea typeface="Akrobat ExtraBold" charset="0"/>
                <a:cs typeface="Times New Roman" pitchFamily="18" charset="0"/>
              </a:rPr>
              <a:t>новые</a:t>
            </a:r>
            <a:r>
              <a:rPr lang="ru-RU" sz="2800" dirty="0">
                <a:solidFill>
                  <a:srgbClr val="1F3D85"/>
                </a:solidFill>
                <a:latin typeface="Times New Roman" pitchFamily="18" charset="0"/>
                <a:cs typeface="Times New Roman" pitchFamily="18" charset="0"/>
              </a:rPr>
              <a:t> пути повышения качества профессиональной подготовки и профессионального образования, т.е. возможность соотнести процессы и уровень образования у нас и за рубежом, сделать выпускников средних профессиональных образовательных учреждений конкурентоспособными на мировом уровне.</a:t>
            </a:r>
            <a:endParaRPr lang="ru-RU" sz="2800" b="1" dirty="0">
              <a:solidFill>
                <a:srgbClr val="1F3D85"/>
              </a:solidFill>
              <a:latin typeface="Times New Roman" pitchFamily="18" charset="0"/>
              <a:ea typeface="Akrobat ExtraBold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937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lia\Desktop\0z-z8HtWwi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5900"/>
            <a:ext cx="10691813" cy="712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987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028" y="2012950"/>
            <a:ext cx="7193757" cy="4795838"/>
          </a:xfrm>
        </p:spPr>
      </p:pic>
    </p:spTree>
    <p:extLst>
      <p:ext uri="{BB962C8B-B14F-4D97-AF65-F5344CB8AC3E}">
        <p14:creationId xmlns:p14="http://schemas.microsoft.com/office/powerpoint/2010/main" val="565576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lia\Desktop\IFJWLNSLVqo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925" y="781050"/>
            <a:ext cx="8029574" cy="535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615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906" y="2191544"/>
            <a:ext cx="9144000" cy="4438650"/>
          </a:xfrm>
        </p:spPr>
      </p:pic>
    </p:spTree>
    <p:extLst>
      <p:ext uri="{BB962C8B-B14F-4D97-AF65-F5344CB8AC3E}">
        <p14:creationId xmlns:p14="http://schemas.microsoft.com/office/powerpoint/2010/main" val="2053991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900" y="1123950"/>
            <a:ext cx="5829895" cy="6038850"/>
          </a:xfrm>
        </p:spPr>
      </p:pic>
    </p:spTree>
    <p:extLst>
      <p:ext uri="{BB962C8B-B14F-4D97-AF65-F5344CB8AC3E}">
        <p14:creationId xmlns:p14="http://schemas.microsoft.com/office/powerpoint/2010/main" val="3093234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906" y="2191544"/>
            <a:ext cx="9144000" cy="4438650"/>
          </a:xfrm>
        </p:spPr>
      </p:pic>
    </p:spTree>
    <p:extLst>
      <p:ext uri="{BB962C8B-B14F-4D97-AF65-F5344CB8AC3E}">
        <p14:creationId xmlns:p14="http://schemas.microsoft.com/office/powerpoint/2010/main" val="22896341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2537</TotalTime>
  <Words>174</Words>
  <Application>Microsoft Office PowerPoint</Application>
  <PresentationFormat>Произвольный</PresentationFormat>
  <Paragraphs>16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Akrobat ExtraBold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IV региональный чемпионат WORLDSKILLS RUSSIA 2018г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Отборочный этап VII Национального чемпионата "Молодые профессионалы" (WorldSkills Russia) </vt:lpstr>
      <vt:lpstr>Презентация PowerPoint</vt:lpstr>
      <vt:lpstr>Отборочный этап VII Национального чемпионата "Молодые профессионалы" (WorldSkills Russia) </vt:lpstr>
      <vt:lpstr>Презентация PowerPoint</vt:lpstr>
      <vt:lpstr>Презентация PowerPoint</vt:lpstr>
      <vt:lpstr>Презентация PowerPoint</vt:lpstr>
      <vt:lpstr>Конкурсанты 2019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Алёна Викторовна</cp:lastModifiedBy>
  <cp:revision>87</cp:revision>
  <cp:lastPrinted>2020-11-20T12:54:19Z</cp:lastPrinted>
  <dcterms:created xsi:type="dcterms:W3CDTF">2017-06-06T12:31:48Z</dcterms:created>
  <dcterms:modified xsi:type="dcterms:W3CDTF">2021-02-01T06:49:15Z</dcterms:modified>
</cp:coreProperties>
</file>